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2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86BAC-147E-44D9-894D-6BA01D2018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FC9E64-5BC2-4138-9C50-68F9634C23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D9354-E65F-4C52-9F30-AEF7F5612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1F8D-4E5E-4A6E-9D5E-2A8BF2CF8B81}" type="datetimeFigureOut">
              <a:rPr lang="en-MY" smtClean="0"/>
              <a:t>24/9/2025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ED54D-B116-4F28-951E-892AA3731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24718-40FF-4FC7-A8D5-8DC73D887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BFE9-2C6F-476D-B699-C799752CD3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84222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5415C-4643-4DDB-8685-F409ABBF2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A6CD86-64CC-495A-8377-576E7107B6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515C8-4701-4C29-8CEF-CB88139DF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1F8D-4E5E-4A6E-9D5E-2A8BF2CF8B81}" type="datetimeFigureOut">
              <a:rPr lang="en-MY" smtClean="0"/>
              <a:t>24/9/2025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6BB3A-86B7-4EFB-A0D1-0DCB6940E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985CE-2B23-4213-8894-7B06FEE58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BFE9-2C6F-476D-B699-C799752CD3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4171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6497D2-4EF1-4827-9D8B-D13CBA7E3F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8F5F44-74E7-4FBB-B715-77C20DE252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66574-759B-4B7D-BD6C-63E75FEBF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1F8D-4E5E-4A6E-9D5E-2A8BF2CF8B81}" type="datetimeFigureOut">
              <a:rPr lang="en-MY" smtClean="0"/>
              <a:t>24/9/2025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0E405-68BB-45D3-B765-5D134FE32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2EEDE-CBA7-4F57-A4BA-220827E13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BFE9-2C6F-476D-B699-C799752CD3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07948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04108-C9F3-4A6F-9759-217946D05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274A6-F0FF-4141-BFD7-AB6C87C74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3285A-88F6-4A86-8E7A-C03405E48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1F8D-4E5E-4A6E-9D5E-2A8BF2CF8B81}" type="datetimeFigureOut">
              <a:rPr lang="en-MY" smtClean="0"/>
              <a:t>24/9/2025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7A33D-9718-4F13-942F-1436A089C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5D10A-DC06-4BE7-AB2E-CEA8AAD09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BFE9-2C6F-476D-B699-C799752CD3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867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CF4EB-AFD3-4655-A8E6-16CDE888F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86985-F060-441D-8D64-57F044660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950ED-1C80-4869-9CC0-759B65A60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1F8D-4E5E-4A6E-9D5E-2A8BF2CF8B81}" type="datetimeFigureOut">
              <a:rPr lang="en-MY" smtClean="0"/>
              <a:t>24/9/2025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9D1EC-D03B-456F-A231-B98EDD78E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E61AD-C7C8-491D-A922-E39CC219C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BFE9-2C6F-476D-B699-C799752CD3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03765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15DAA-30BD-4874-8B2C-8476DF930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166B5-0685-43ED-8DA2-2F17F3F8BE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507F55-C6C7-428D-A4A0-25166E1D6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1194D0-03FD-44DA-AECC-7B5944D53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1F8D-4E5E-4A6E-9D5E-2A8BF2CF8B81}" type="datetimeFigureOut">
              <a:rPr lang="en-MY" smtClean="0"/>
              <a:t>24/9/2025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FC6545-2DFE-40EF-89F1-037ED20CF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3DA1CF-E18C-40CA-8C13-A31FC78EC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BFE9-2C6F-476D-B699-C799752CD3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17453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891DA-0A3A-4CE5-8C02-8D7D63CD4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C0F6BF-74E5-4255-AC07-F2AC42BEE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DCB4A1-9D6B-4211-9400-5B4B6E01A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5DA99B-7D9F-43EF-A37A-AFA89C8ACD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FB1C56-77F0-4407-81A6-E3F8E98AB3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423632-8C82-46EC-998B-2F9DF21C6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1F8D-4E5E-4A6E-9D5E-2A8BF2CF8B81}" type="datetimeFigureOut">
              <a:rPr lang="en-MY" smtClean="0"/>
              <a:t>24/9/2025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A711CC-C474-4B46-920C-7FF133022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55CB83-662B-43D5-AA9D-F1ECACBCE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BFE9-2C6F-476D-B699-C799752CD3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74499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362DF-3E9A-4327-AEA5-01EE36744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1423DB-6A83-4A63-90E0-63EFA4BF9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1F8D-4E5E-4A6E-9D5E-2A8BF2CF8B81}" type="datetimeFigureOut">
              <a:rPr lang="en-MY" smtClean="0"/>
              <a:t>24/9/2025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8D2B8E-E211-418E-89AD-BD678A437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56740D-81A0-4D16-A686-85A14586C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BFE9-2C6F-476D-B699-C799752CD3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61435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E094F9-AAE6-4F05-ABEA-56213775F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1F8D-4E5E-4A6E-9D5E-2A8BF2CF8B81}" type="datetimeFigureOut">
              <a:rPr lang="en-MY" smtClean="0"/>
              <a:t>24/9/2025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300BBA-DF40-4674-B8C8-AD5041426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67BF3C-D142-4D39-8F56-191022D6F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BFE9-2C6F-476D-B699-C799752CD3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28300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21A91-2C92-411B-9222-F8BE0A74B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EA3C2-23E5-4C53-92D1-3E73B4998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43F7B-3647-4664-B93C-8F2D5EF28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433816-B3B6-45AB-B429-1CB9FE739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1F8D-4E5E-4A6E-9D5E-2A8BF2CF8B81}" type="datetimeFigureOut">
              <a:rPr lang="en-MY" smtClean="0"/>
              <a:t>24/9/2025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45E23E-DCCE-4B25-B934-9267946CB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807189-5528-44B6-894A-F0B49A56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BFE9-2C6F-476D-B699-C799752CD3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22660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31B64-7F93-4F54-88A7-3192D24C9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1F9DBF-4AAC-4234-B851-4B4FF484FF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37BBE-72BE-4FCC-8EFE-B83EDAAFB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3E7F2D-A657-45C5-A6EC-C0EE94635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1F8D-4E5E-4A6E-9D5E-2A8BF2CF8B81}" type="datetimeFigureOut">
              <a:rPr lang="en-MY" smtClean="0"/>
              <a:t>24/9/2025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C9D30B-5A81-479B-841F-148ECC9CE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2CC803-739E-4957-AA72-1EA525D31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BFE9-2C6F-476D-B699-C799752CD3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78520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15D872-0AA8-4801-B00D-81E9CA978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BF7DFC-C21B-4C87-A6AC-D847B9142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57A5D-3C2C-4655-83C5-60CDA62272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21F8D-4E5E-4A6E-9D5E-2A8BF2CF8B81}" type="datetimeFigureOut">
              <a:rPr lang="en-MY" smtClean="0"/>
              <a:t>24/9/2025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72E7C-66ED-4EA6-A5D4-C1C52AF488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C3616-D807-4BE2-95C4-7E7541FFB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3BFE9-2C6F-476D-B699-C799752CD31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75924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6786591-4E4C-4C05-862D-6922168E07FF}"/>
              </a:ext>
            </a:extLst>
          </p:cNvPr>
          <p:cNvSpPr/>
          <p:nvPr/>
        </p:nvSpPr>
        <p:spPr>
          <a:xfrm>
            <a:off x="446555" y="565337"/>
            <a:ext cx="11535895" cy="518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t"/>
          <a:lstStyle/>
          <a:p>
            <a:pPr algn="ctr"/>
            <a:r>
              <a:rPr lang="en-US" sz="2400" b="1" dirty="0"/>
              <a:t>RABBIL’ALAMIN</a:t>
            </a:r>
            <a:endParaRPr lang="en-MY" sz="2400" b="1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308ED9A-97BF-4183-B79D-09B369844BE1}"/>
              </a:ext>
            </a:extLst>
          </p:cNvPr>
          <p:cNvGrpSpPr/>
          <p:nvPr/>
        </p:nvGrpSpPr>
        <p:grpSpPr>
          <a:xfrm>
            <a:off x="8390964" y="3327026"/>
            <a:ext cx="3490073" cy="2272271"/>
            <a:chOff x="7168401" y="4299558"/>
            <a:chExt cx="3490073" cy="2272271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948ABF9-CE95-47DE-A2C9-A00536975DB0}"/>
                </a:ext>
              </a:extLst>
            </p:cNvPr>
            <p:cNvSpPr/>
            <p:nvPr/>
          </p:nvSpPr>
          <p:spPr>
            <a:xfrm>
              <a:off x="7168401" y="4409125"/>
              <a:ext cx="3490073" cy="2162704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lIns="0" tIns="0" rIns="0" bIns="0" rtlCol="0" anchor="t"/>
            <a:lstStyle/>
            <a:p>
              <a:pPr algn="ctr"/>
              <a:endParaRPr lang="en-MY" sz="2400" b="1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E1C8BD1-34C7-4C1C-9494-6360915FF090}"/>
                </a:ext>
              </a:extLst>
            </p:cNvPr>
            <p:cNvSpPr txBox="1"/>
            <p:nvPr/>
          </p:nvSpPr>
          <p:spPr>
            <a:xfrm>
              <a:off x="7551533" y="4299558"/>
              <a:ext cx="2723808" cy="5625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NA AMANU</a:t>
              </a:r>
              <a:endParaRPr lang="en-MY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FAF4D1C-AFD5-44E3-ACCA-DC40D32F4675}"/>
              </a:ext>
            </a:extLst>
          </p:cNvPr>
          <p:cNvGrpSpPr/>
          <p:nvPr/>
        </p:nvGrpSpPr>
        <p:grpSpPr>
          <a:xfrm>
            <a:off x="4799477" y="3327026"/>
            <a:ext cx="3490073" cy="2272271"/>
            <a:chOff x="7168401" y="4299558"/>
            <a:chExt cx="3490073" cy="2272271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9809019D-5106-40B4-9E3F-508A8D62EDFF}"/>
                </a:ext>
              </a:extLst>
            </p:cNvPr>
            <p:cNvSpPr/>
            <p:nvPr/>
          </p:nvSpPr>
          <p:spPr>
            <a:xfrm>
              <a:off x="7168401" y="4409125"/>
              <a:ext cx="3490073" cy="2162704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lIns="0" tIns="0" rIns="0" bIns="0" rtlCol="0" anchor="t"/>
            <a:lstStyle/>
            <a:p>
              <a:pPr algn="ctr"/>
              <a:endParaRPr lang="en-MY" sz="2400" b="1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CF07494-3DB3-4F3E-8032-CDB0F0F0EDA8}"/>
                </a:ext>
              </a:extLst>
            </p:cNvPr>
            <p:cNvSpPr txBox="1"/>
            <p:nvPr/>
          </p:nvSpPr>
          <p:spPr>
            <a:xfrm>
              <a:off x="7551533" y="4299558"/>
              <a:ext cx="2723808" cy="5625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NA AMANU</a:t>
              </a:r>
              <a:endParaRPr lang="en-MY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D4451BF-8B6D-410D-9B2B-D382E0106577}"/>
              </a:ext>
            </a:extLst>
          </p:cNvPr>
          <p:cNvGrpSpPr/>
          <p:nvPr/>
        </p:nvGrpSpPr>
        <p:grpSpPr>
          <a:xfrm>
            <a:off x="875564" y="2472140"/>
            <a:ext cx="3490073" cy="2272271"/>
            <a:chOff x="7168401" y="4299558"/>
            <a:chExt cx="3490073" cy="2272271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E6CBFBB-993C-42A7-ADB9-EAE4CCFCAA40}"/>
                </a:ext>
              </a:extLst>
            </p:cNvPr>
            <p:cNvSpPr/>
            <p:nvPr/>
          </p:nvSpPr>
          <p:spPr>
            <a:xfrm>
              <a:off x="7168401" y="4409125"/>
              <a:ext cx="3490073" cy="2162704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lIns="0" tIns="0" rIns="0" bIns="0" rtlCol="0" anchor="t"/>
            <a:lstStyle/>
            <a:p>
              <a:pPr algn="ctr"/>
              <a:endParaRPr lang="en-MY" sz="2400" b="1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AFE5024-2929-4F3F-BD2A-4DCE808C497B}"/>
                </a:ext>
              </a:extLst>
            </p:cNvPr>
            <p:cNvSpPr txBox="1"/>
            <p:nvPr/>
          </p:nvSpPr>
          <p:spPr>
            <a:xfrm>
              <a:off x="7551533" y="4299558"/>
              <a:ext cx="2723808" cy="5625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NA AMANU</a:t>
              </a:r>
              <a:endParaRPr lang="en-MY" sz="2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7735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4574</TotalTime>
  <Words>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MyID-Pro Digital</dc:creator>
  <cp:lastModifiedBy>MyID-Pro Digital</cp:lastModifiedBy>
  <cp:revision>3</cp:revision>
  <dcterms:created xsi:type="dcterms:W3CDTF">2025-09-24T04:46:02Z</dcterms:created>
  <dcterms:modified xsi:type="dcterms:W3CDTF">2025-09-27T09:00:20Z</dcterms:modified>
</cp:coreProperties>
</file>